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7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18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0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860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1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85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52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48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90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3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92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267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669B4-E82B-4648-A818-40CAD03EC268}" type="datetimeFigureOut">
              <a:rPr lang="en-GB" smtClean="0"/>
              <a:t>26/10/2016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678E-9FEC-4B5E-AF12-B6E6FF7F4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03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435" y="150000"/>
            <a:ext cx="7443129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248656" y="3429000"/>
            <a:ext cx="640080" cy="44805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88736" y="3429001"/>
            <a:ext cx="740664" cy="22402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29400" y="3650295"/>
            <a:ext cx="219456" cy="6200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259068" y="4231386"/>
            <a:ext cx="589788" cy="40462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844" y="4429919"/>
            <a:ext cx="809761" cy="20608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48656" y="3845786"/>
            <a:ext cx="219456" cy="6200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89193" y="1929999"/>
            <a:ext cx="193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Platinum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8696" y="3856807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Rod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59549" y="2158929"/>
            <a:ext cx="190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TEM grid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62" y="2199770"/>
            <a:ext cx="3907875" cy="3603048"/>
          </a:xfrm>
        </p:spPr>
      </p:pic>
      <p:sp>
        <p:nvSpPr>
          <p:cNvPr id="5" name="Rectangle 4"/>
          <p:cNvSpPr/>
          <p:nvPr/>
        </p:nvSpPr>
        <p:spPr>
          <a:xfrm>
            <a:off x="7095744" y="3666744"/>
            <a:ext cx="173736" cy="35661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36208" y="4105656"/>
            <a:ext cx="859536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4960" y="4791456"/>
            <a:ext cx="105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Target Pt Region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cxnSp>
        <p:nvCxnSpPr>
          <p:cNvPr id="6" name="Straight Arrow Connector 5"/>
          <p:cNvCxnSpPr/>
          <p:nvPr/>
        </p:nvCxnSpPr>
        <p:spPr>
          <a:xfrm flipH="1">
            <a:off x="4910328" y="2697480"/>
            <a:ext cx="164592" cy="676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15968" y="2328148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Rounded top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982621" y="2432304"/>
            <a:ext cx="82296" cy="1021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8544" y="206297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Filled cavity holes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26680" y="3209544"/>
            <a:ext cx="73152" cy="108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46145" y="2790777"/>
            <a:ext cx="152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Thin layer of C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16" y="1789049"/>
            <a:ext cx="5040463" cy="4351338"/>
          </a:xfrm>
        </p:spPr>
      </p:pic>
      <p:sp>
        <p:nvSpPr>
          <p:cNvPr id="5" name="TextBox 4"/>
          <p:cNvSpPr txBox="1"/>
          <p:nvPr/>
        </p:nvSpPr>
        <p:spPr>
          <a:xfrm>
            <a:off x="6096000" y="2631640"/>
            <a:ext cx="19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3319821"/>
            <a:ext cx="19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4268" y="4696184"/>
            <a:ext cx="19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4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" y="687895"/>
            <a:ext cx="10058400" cy="50056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98448" y="5230368"/>
            <a:ext cx="1426464" cy="9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97864" y="4593181"/>
            <a:ext cx="162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50 nm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0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39" y="-932843"/>
            <a:ext cx="10058400" cy="600455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645408" y="4645009"/>
            <a:ext cx="1207008" cy="9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239" y="3998678"/>
            <a:ext cx="162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50 nm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4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542032" y="5001768"/>
            <a:ext cx="720000" cy="9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0" y="682548"/>
            <a:ext cx="4419983" cy="4706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633" b="1337"/>
          <a:stretch/>
        </p:blipFill>
        <p:spPr>
          <a:xfrm>
            <a:off x="1912163" y="1152144"/>
            <a:ext cx="851953" cy="4087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0" y="0"/>
            <a:ext cx="4657748" cy="66452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56" t="7568"/>
          <a:stretch/>
        </p:blipFill>
        <p:spPr>
          <a:xfrm>
            <a:off x="8275319" y="580644"/>
            <a:ext cx="481785" cy="52303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15579" y="799627"/>
            <a:ext cx="19861" cy="488794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25" y="529839"/>
            <a:ext cx="6837693" cy="477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55" t="6976" b="52204"/>
          <a:stretch/>
        </p:blipFill>
        <p:spPr>
          <a:xfrm>
            <a:off x="822960" y="228599"/>
            <a:ext cx="6227064" cy="605829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956816" y="2962656"/>
            <a:ext cx="164592" cy="11887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21864" y="3044952"/>
            <a:ext cx="2855976" cy="12679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9220" y="4230624"/>
            <a:ext cx="206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Voids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6" y="1710531"/>
            <a:ext cx="6028476" cy="4351338"/>
          </a:xfrm>
        </p:spPr>
      </p:pic>
      <p:sp>
        <p:nvSpPr>
          <p:cNvPr id="8" name="TextBox 7"/>
          <p:cNvSpPr txBox="1"/>
          <p:nvPr/>
        </p:nvSpPr>
        <p:spPr>
          <a:xfrm>
            <a:off x="8254101" y="3358741"/>
            <a:ext cx="108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3x </a:t>
            </a:r>
            <a:r>
              <a:rPr lang="en-GB" dirty="0" err="1" smtClean="0"/>
              <a:t>InGaN</a:t>
            </a:r>
            <a:r>
              <a:rPr lang="en-GB" dirty="0" smtClean="0"/>
              <a:t> QW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552210" y="4614148"/>
            <a:ext cx="7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AlGaN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275320" y="4005072"/>
            <a:ext cx="519684" cy="8809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3948450" y="4983480"/>
            <a:ext cx="498465" cy="649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9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85" y="1252539"/>
            <a:ext cx="5041829" cy="435292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660391" y="3730752"/>
            <a:ext cx="2871216" cy="46634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3796283" y="4347280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PEC damage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16552" y="4197096"/>
            <a:ext cx="603504" cy="2377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5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982" y="0"/>
            <a:ext cx="7443127" cy="6858000"/>
          </a:xfrm>
        </p:spPr>
      </p:pic>
      <p:sp>
        <p:nvSpPr>
          <p:cNvPr id="6" name="TextBox 5"/>
          <p:cNvSpPr txBox="1"/>
          <p:nvPr/>
        </p:nvSpPr>
        <p:spPr>
          <a:xfrm>
            <a:off x="6093809" y="889215"/>
            <a:ext cx="377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Microrod</a:t>
            </a:r>
            <a:r>
              <a:rPr lang="en-GB" sz="3600" dirty="0" smtClean="0">
                <a:solidFill>
                  <a:schemeClr val="bg1"/>
                </a:solidFill>
              </a:rPr>
              <a:t> attached</a:t>
            </a:r>
          </a:p>
          <a:p>
            <a:pPr algn="ctr"/>
            <a:r>
              <a:rPr lang="en-GB" sz="3600" dirty="0" smtClean="0">
                <a:solidFill>
                  <a:schemeClr val="bg1"/>
                </a:solidFill>
              </a:rPr>
              <a:t>(Pt)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93809" y="1535546"/>
            <a:ext cx="495967" cy="3755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55642" y="2598715"/>
            <a:ext cx="3059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Microrod</a:t>
            </a:r>
            <a:endParaRPr lang="en-GB" sz="3600" dirty="0" smtClean="0">
              <a:solidFill>
                <a:schemeClr val="bg1"/>
              </a:solidFill>
            </a:endParaRPr>
          </a:p>
          <a:p>
            <a:r>
              <a:rPr lang="en-GB" sz="3600" dirty="0" smtClean="0">
                <a:solidFill>
                  <a:schemeClr val="bg1"/>
                </a:solidFill>
              </a:rPr>
              <a:t>Bottom region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556761" y="2598715"/>
            <a:ext cx="1030223" cy="4585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29" y="163105"/>
            <a:ext cx="7257492" cy="6694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1032" y="740664"/>
            <a:ext cx="299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Pt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547360" y="2383536"/>
            <a:ext cx="299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Carbon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9467" y="5079671"/>
            <a:ext cx="2990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GaN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3906929"/>
            <a:ext cx="3218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Split microdisk membrane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14416" y="3200400"/>
            <a:ext cx="521208" cy="8260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547360" y="3300984"/>
            <a:ext cx="213360" cy="6620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5619" y="4026408"/>
            <a:ext cx="2330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Unetched</a:t>
            </a:r>
            <a:r>
              <a:rPr lang="en-GB" sz="3600" dirty="0" smtClean="0">
                <a:solidFill>
                  <a:schemeClr val="bg1"/>
                </a:solidFill>
              </a:rPr>
              <a:t> material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796783" y="3601624"/>
            <a:ext cx="163882" cy="6137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795619" y="3631989"/>
            <a:ext cx="997657" cy="5598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4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32" y="50292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1032" y="740664"/>
            <a:ext cx="64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Pt</a:t>
            </a:r>
            <a:endParaRPr lang="en-GB" sz="3600" dirty="0"/>
          </a:p>
        </p:txBody>
      </p:sp>
      <p:sp>
        <p:nvSpPr>
          <p:cNvPr id="6" name="Rectangle 5"/>
          <p:cNvSpPr/>
          <p:nvPr/>
        </p:nvSpPr>
        <p:spPr>
          <a:xfrm>
            <a:off x="3119856" y="420624"/>
            <a:ext cx="752400" cy="631850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913376" y="420624"/>
            <a:ext cx="752856" cy="631850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3200400" y="1508760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608576" y="1298448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140452" y="2036064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832604" y="2299716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955820" y="2828544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993920" y="3669792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3742488" y="3726180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3819792" y="5469636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3690024" y="1714500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3369108" y="3374136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358782" y="5532120"/>
            <a:ext cx="420624" cy="4114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20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67" y="-230121"/>
            <a:ext cx="74431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1867" y="3879635"/>
            <a:ext cx="305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Microrod</a:t>
            </a:r>
            <a:endParaRPr lang="en-GB" sz="3600" dirty="0" smtClean="0">
              <a:solidFill>
                <a:schemeClr val="bg1"/>
              </a:solidFill>
            </a:endParaRPr>
          </a:p>
          <a:p>
            <a:r>
              <a:rPr lang="en-GB" sz="3600" dirty="0" smtClean="0">
                <a:solidFill>
                  <a:schemeClr val="bg1"/>
                </a:solidFill>
              </a:rPr>
              <a:t>Bottom region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(for thinning)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28032" y="2598715"/>
            <a:ext cx="950976" cy="17538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654296" y="2060889"/>
            <a:ext cx="548643" cy="8671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98353" y="2652338"/>
            <a:ext cx="3059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FIB cut 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8879" y="0"/>
            <a:ext cx="33532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Microrod</a:t>
            </a:r>
            <a:endParaRPr lang="en-GB" sz="3600" dirty="0" smtClean="0">
              <a:solidFill>
                <a:schemeClr val="bg1"/>
              </a:solidFill>
            </a:endParaRPr>
          </a:p>
          <a:p>
            <a:r>
              <a:rPr lang="en-GB" sz="3600" dirty="0" smtClean="0">
                <a:solidFill>
                  <a:schemeClr val="bg1"/>
                </a:solidFill>
              </a:rPr>
              <a:t>top region</a:t>
            </a:r>
          </a:p>
          <a:p>
            <a:r>
              <a:rPr lang="en-GB" sz="3600" dirty="0" smtClean="0">
                <a:solidFill>
                  <a:schemeClr val="bg1"/>
                </a:solidFill>
              </a:rPr>
              <a:t>(for next sample)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486400" y="433580"/>
            <a:ext cx="1017015" cy="243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17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75" y="-91440"/>
            <a:ext cx="74431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8098" y="1291769"/>
            <a:ext cx="185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Platinum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2649799"/>
            <a:ext cx="1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Rod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6590" y="3429000"/>
            <a:ext cx="1952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TEM grid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2334" y="309683"/>
            <a:ext cx="242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 smtClean="0">
                <a:solidFill>
                  <a:schemeClr val="bg1"/>
                </a:solidFill>
              </a:rPr>
              <a:t>Omniprobe</a:t>
            </a:r>
            <a:endParaRPr lang="en-GB" sz="36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79976" y="2395728"/>
            <a:ext cx="813816" cy="2540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57416" y="1828154"/>
            <a:ext cx="289560" cy="4395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6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88" y="173736"/>
            <a:ext cx="6858000" cy="68580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9850422">
            <a:off x="3440733" y="90825"/>
            <a:ext cx="189765" cy="987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 rot="5400000">
            <a:off x="8911011" y="4173374"/>
            <a:ext cx="187929" cy="1076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611880" y="1920240"/>
            <a:ext cx="667512" cy="35661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7680" y="1658630"/>
            <a:ext cx="121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20 nm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7539" y="3761750"/>
            <a:ext cx="1216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Pt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6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86" r="23285"/>
          <a:stretch/>
        </p:blipFill>
        <p:spPr>
          <a:xfrm>
            <a:off x="4489703" y="1837806"/>
            <a:ext cx="3218689" cy="31823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25311" y="4224528"/>
            <a:ext cx="347472" cy="32918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7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76" y="82296"/>
            <a:ext cx="6858000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209544" y="1463040"/>
            <a:ext cx="950976" cy="177393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282696" y="3236976"/>
            <a:ext cx="1682496" cy="2112264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965192" y="3858768"/>
            <a:ext cx="1920240" cy="147828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72712" y="1463040"/>
            <a:ext cx="1505712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78424" y="1469136"/>
            <a:ext cx="1207008" cy="238963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wn Arrow 20"/>
          <p:cNvSpPr/>
          <p:nvPr/>
        </p:nvSpPr>
        <p:spPr>
          <a:xfrm>
            <a:off x="2679192" y="82296"/>
            <a:ext cx="207264" cy="1490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6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83" y="1606169"/>
            <a:ext cx="4351338" cy="4351338"/>
          </a:xfrm>
        </p:spPr>
      </p:pic>
      <p:sp>
        <p:nvSpPr>
          <p:cNvPr id="7" name="Down Arrow 6"/>
          <p:cNvSpPr/>
          <p:nvPr/>
        </p:nvSpPr>
        <p:spPr>
          <a:xfrm>
            <a:off x="3922776" y="1606169"/>
            <a:ext cx="188976" cy="657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17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73</Words>
  <Application>Microsoft Office PowerPoint</Application>
  <PresentationFormat>Widescreen</PresentationFormat>
  <Paragraphs>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R</dc:creator>
  <cp:lastModifiedBy>C R</cp:lastModifiedBy>
  <cp:revision>34</cp:revision>
  <dcterms:created xsi:type="dcterms:W3CDTF">2016-10-11T20:14:29Z</dcterms:created>
  <dcterms:modified xsi:type="dcterms:W3CDTF">2016-10-26T20:49:26Z</dcterms:modified>
</cp:coreProperties>
</file>